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handoutMasterIdLst>
    <p:handoutMasterId r:id="rId13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24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36AA2B7-6D56-455D-9469-4987686251B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47" tIns="48324" rIns="96647" bIns="48324" rtlCol="0"/>
          <a:lstStyle>
            <a:lvl1pPr algn="l">
              <a:defRPr sz="1200"/>
            </a:lvl1pPr>
          </a:lstStyle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8F66A3B-A0B0-457B-8793-1C76A86A686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47" tIns="48324" rIns="96647" bIns="48324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3/27/2022 am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A0604B-7915-41CF-9379-2A2E3C187FC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6"/>
            <a:ext cx="3169920" cy="481727"/>
          </a:xfrm>
          <a:prstGeom prst="rect">
            <a:avLst/>
          </a:prstGeom>
        </p:spPr>
        <p:txBody>
          <a:bodyPr vert="horz" lIns="96647" tIns="48324" rIns="96647" bIns="48324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BC2CDBD-F9BC-4B60-9435-6D79512EC7A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6"/>
            <a:ext cx="3169920" cy="481727"/>
          </a:xfrm>
          <a:prstGeom prst="rect">
            <a:avLst/>
          </a:prstGeom>
        </p:spPr>
        <p:txBody>
          <a:bodyPr vert="horz" lIns="96647" tIns="48324" rIns="96647" bIns="48324" rtlCol="0" anchor="b"/>
          <a:lstStyle>
            <a:lvl1pPr algn="r">
              <a:defRPr sz="1200"/>
            </a:lvl1pPr>
          </a:lstStyle>
          <a:p>
            <a:fld id="{ECD24200-9C46-4878-B81C-221763FE63E1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106457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47" tIns="48324" rIns="96647" bIns="4832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47" tIns="48324" rIns="96647" bIns="48324" rtlCol="0"/>
          <a:lstStyle>
            <a:lvl1pPr algn="r">
              <a:defRPr sz="1200"/>
            </a:lvl1pPr>
          </a:lstStyle>
          <a:p>
            <a:r>
              <a:rPr lang="en-US"/>
              <a:t>3/27/2022 am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47" tIns="48324" rIns="96647" bIns="4832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620577"/>
            <a:ext cx="5852160" cy="3780472"/>
          </a:xfrm>
          <a:prstGeom prst="rect">
            <a:avLst/>
          </a:prstGeom>
        </p:spPr>
        <p:txBody>
          <a:bodyPr vert="horz" lIns="96647" tIns="48324" rIns="96647" bIns="4832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6"/>
            <a:ext cx="3169920" cy="481727"/>
          </a:xfrm>
          <a:prstGeom prst="rect">
            <a:avLst/>
          </a:prstGeom>
        </p:spPr>
        <p:txBody>
          <a:bodyPr vert="horz" lIns="96647" tIns="48324" rIns="96647" bIns="48324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6"/>
            <a:ext cx="3169920" cy="481727"/>
          </a:xfrm>
          <a:prstGeom prst="rect">
            <a:avLst/>
          </a:prstGeom>
        </p:spPr>
        <p:txBody>
          <a:bodyPr vert="horz" lIns="96647" tIns="48324" rIns="96647" bIns="48324" rtlCol="0" anchor="b"/>
          <a:lstStyle>
            <a:lvl1pPr algn="r">
              <a:defRPr sz="1200"/>
            </a:lvl1pPr>
          </a:lstStyle>
          <a:p>
            <a:fld id="{95C2AB1F-A444-4D45-B804-9E8491C06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153631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>
            <a:extLst>
              <a:ext uri="{FF2B5EF4-FFF2-40B4-BE49-F238E27FC236}">
                <a16:creationId xmlns:a16="http://schemas.microsoft.com/office/drawing/2014/main" id="{9BA32A30-8F7F-4B3F-BDE0-0DADC33E886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>
            <a:extLst>
              <a:ext uri="{FF2B5EF4-FFF2-40B4-BE49-F238E27FC236}">
                <a16:creationId xmlns:a16="http://schemas.microsoft.com/office/drawing/2014/main" id="{917FB7FA-6D16-4563-9F68-B19EAA9B6DF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id="{2C9C27CD-11EA-4E4E-A1A9-E0C7B18FF72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85258" indent="-30202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08089" indent="-2416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91326" indent="-2416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4561" indent="-2416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57796" indent="-2416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41032" indent="-2416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24267" indent="-2416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07502" indent="-2416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EEA39718-E609-4F1F-85AF-64A1AF7909FA}" type="slidenum">
              <a:rPr lang="en-US" altLang="en-US"/>
              <a:pPr eaLnBrk="1" hangingPunct="1"/>
              <a:t>1</a:t>
            </a:fld>
            <a:endParaRPr lang="en-US" alt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F540E6C-1563-4896-9564-30AD29F47042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3/27/2022 am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B2BAD6F-E709-4DAE-8EA7-8A27265E026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>
            <a:extLst>
              <a:ext uri="{FF2B5EF4-FFF2-40B4-BE49-F238E27FC236}">
                <a16:creationId xmlns:a16="http://schemas.microsoft.com/office/drawing/2014/main" id="{60C76EE9-73DD-4FAE-B401-F7641D69377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>
            <a:extLst>
              <a:ext uri="{FF2B5EF4-FFF2-40B4-BE49-F238E27FC236}">
                <a16:creationId xmlns:a16="http://schemas.microsoft.com/office/drawing/2014/main" id="{1E210246-72A6-4067-9143-94F59061E73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22532" name="Slide Number Placeholder 3">
            <a:extLst>
              <a:ext uri="{FF2B5EF4-FFF2-40B4-BE49-F238E27FC236}">
                <a16:creationId xmlns:a16="http://schemas.microsoft.com/office/drawing/2014/main" id="{DBDD78D4-323F-475E-BD35-0E3945AAD0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85258" indent="-30202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08089" indent="-2416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91326" indent="-2416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4561" indent="-2416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57796" indent="-2416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41032" indent="-2416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24267" indent="-2416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07502" indent="-2416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A8BBBF5E-D72A-42D1-B7C7-25513D96A7C2}" type="slidenum">
              <a:rPr lang="en-US" altLang="en-US"/>
              <a:pPr eaLnBrk="1" hangingPunct="1"/>
              <a:t>10</a:t>
            </a:fld>
            <a:endParaRPr lang="en-US" alt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C56FD2B-72DD-4465-BF2A-9AE23F49CA97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3/27/2022 am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A26DD72-250E-49B0-B455-69052C10FE0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60170C0E-E2DE-4ACB-BA98-96BFE8347BB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2CF53813-9BD8-4E1C-8927-5C9B99A2F11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C81C0B26-E8C1-48A3-80E6-36D03CDB742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85258" indent="-30202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08089" indent="-2416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91326" indent="-2416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4561" indent="-2416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57796" indent="-2416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41032" indent="-2416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24267" indent="-2416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07502" indent="-2416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A6E35D7A-AD96-4212-A624-BBD03A32DA91}" type="slidenum">
              <a:rPr lang="en-US" altLang="en-US"/>
              <a:pPr eaLnBrk="1" hangingPunct="1"/>
              <a:t>2</a:t>
            </a:fld>
            <a:endParaRPr lang="en-US" alt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18FF81-6730-4F9C-9546-1337A286BA11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3/27/2022 am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89C55E6-E254-42E9-9B31-506D90193A7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>
            <a:extLst>
              <a:ext uri="{FF2B5EF4-FFF2-40B4-BE49-F238E27FC236}">
                <a16:creationId xmlns:a16="http://schemas.microsoft.com/office/drawing/2014/main" id="{FC248285-5267-4667-9435-1AEEFB5F30B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>
            <a:extLst>
              <a:ext uri="{FF2B5EF4-FFF2-40B4-BE49-F238E27FC236}">
                <a16:creationId xmlns:a16="http://schemas.microsoft.com/office/drawing/2014/main" id="{62F5295B-A149-4570-A22C-7C3C894321B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15364" name="Slide Number Placeholder 3">
            <a:extLst>
              <a:ext uri="{FF2B5EF4-FFF2-40B4-BE49-F238E27FC236}">
                <a16:creationId xmlns:a16="http://schemas.microsoft.com/office/drawing/2014/main" id="{D0E295AE-EAAF-4053-96CB-FE93DE1BC81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85258" indent="-30202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08089" indent="-2416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91326" indent="-2416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4561" indent="-2416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57796" indent="-2416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41032" indent="-2416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24267" indent="-2416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07502" indent="-2416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41A78A38-C0A9-4108-AB8B-B4E9EE6B6BC2}" type="slidenum">
              <a:rPr lang="en-US" altLang="en-US"/>
              <a:pPr eaLnBrk="1" hangingPunct="1"/>
              <a:t>3</a:t>
            </a:fld>
            <a:endParaRPr lang="en-US" alt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DEFFE6-9E7B-4E6C-AB07-C58DFFA1BE74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3/27/2022 am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33D17BC-8FAC-408C-BD90-14510F41C94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:a16="http://schemas.microsoft.com/office/drawing/2014/main" id="{E9C32482-B219-45E9-8EE9-43FA4A1003D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>
            <a:extLst>
              <a:ext uri="{FF2B5EF4-FFF2-40B4-BE49-F238E27FC236}">
                <a16:creationId xmlns:a16="http://schemas.microsoft.com/office/drawing/2014/main" id="{5CE2054F-0139-4B5E-A06C-7E95A35C086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16388" name="Slide Number Placeholder 3">
            <a:extLst>
              <a:ext uri="{FF2B5EF4-FFF2-40B4-BE49-F238E27FC236}">
                <a16:creationId xmlns:a16="http://schemas.microsoft.com/office/drawing/2014/main" id="{A14BAB69-B698-4574-BD41-8D2DF9ED0BD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85258" indent="-30202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08089" indent="-2416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91326" indent="-2416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4561" indent="-2416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57796" indent="-2416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41032" indent="-2416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24267" indent="-2416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07502" indent="-2416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E702F5F2-72EC-49D8-914E-C3D3B46FA897}" type="slidenum">
              <a:rPr lang="en-US" altLang="en-US"/>
              <a:pPr eaLnBrk="1" hangingPunct="1"/>
              <a:t>4</a:t>
            </a:fld>
            <a:endParaRPr lang="en-US" alt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E2E7D20-FED0-4220-AB44-568516FCC206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3/27/2022 am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F2545C0-22AE-4359-8680-DF48D9DFE6E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>
            <a:extLst>
              <a:ext uri="{FF2B5EF4-FFF2-40B4-BE49-F238E27FC236}">
                <a16:creationId xmlns:a16="http://schemas.microsoft.com/office/drawing/2014/main" id="{58757DA2-3323-4DFA-86F7-210A5C26CDC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>
            <a:extLst>
              <a:ext uri="{FF2B5EF4-FFF2-40B4-BE49-F238E27FC236}">
                <a16:creationId xmlns:a16="http://schemas.microsoft.com/office/drawing/2014/main" id="{0692F4FC-A308-4781-BED7-14CE842E479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17412" name="Slide Number Placeholder 3">
            <a:extLst>
              <a:ext uri="{FF2B5EF4-FFF2-40B4-BE49-F238E27FC236}">
                <a16:creationId xmlns:a16="http://schemas.microsoft.com/office/drawing/2014/main" id="{D6993306-309F-4A07-A736-6BFAD2E1C9F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85258" indent="-30202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08089" indent="-2416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91326" indent="-2416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4561" indent="-2416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57796" indent="-2416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41032" indent="-2416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24267" indent="-2416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07502" indent="-2416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DA7DF479-51A4-4A46-950F-67D7368710E6}" type="slidenum">
              <a:rPr lang="en-US" altLang="en-US"/>
              <a:pPr eaLnBrk="1" hangingPunct="1"/>
              <a:t>5</a:t>
            </a:fld>
            <a:endParaRPr lang="en-US" alt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C579D53-02C2-4471-AD53-6840D7686B37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3/27/2022 am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E503803-3B40-45F4-8B55-45DFB4272B1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53475DD4-7538-4589-9642-435C7A43FFC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id="{7447D07E-35B1-4F8E-A00F-8FFC4759BAD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18436" name="Slide Number Placeholder 3">
            <a:extLst>
              <a:ext uri="{FF2B5EF4-FFF2-40B4-BE49-F238E27FC236}">
                <a16:creationId xmlns:a16="http://schemas.microsoft.com/office/drawing/2014/main" id="{B7CA9B66-A6CE-4D93-AD3C-B0633E4E52B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85258" indent="-30202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08089" indent="-2416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91326" indent="-2416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4561" indent="-2416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57796" indent="-2416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41032" indent="-2416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24267" indent="-2416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07502" indent="-2416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DEEBDEFA-405E-49CD-9184-3835DBD9B071}" type="slidenum">
              <a:rPr lang="en-US" altLang="en-US"/>
              <a:pPr eaLnBrk="1" hangingPunct="1"/>
              <a:t>6</a:t>
            </a:fld>
            <a:endParaRPr lang="en-US" alt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77EA1A2-FC7A-4ABF-A0C8-B74A346832C2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3/27/2022 am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0D79C3-D781-44A3-8F98-96DDA1E73F6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>
            <a:extLst>
              <a:ext uri="{FF2B5EF4-FFF2-40B4-BE49-F238E27FC236}">
                <a16:creationId xmlns:a16="http://schemas.microsoft.com/office/drawing/2014/main" id="{ECB88A21-D2DD-4881-BA37-3E928738E2F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>
            <a:extLst>
              <a:ext uri="{FF2B5EF4-FFF2-40B4-BE49-F238E27FC236}">
                <a16:creationId xmlns:a16="http://schemas.microsoft.com/office/drawing/2014/main" id="{85A15F1A-B596-4F9F-A3EF-A512A64B727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19460" name="Slide Number Placeholder 3">
            <a:extLst>
              <a:ext uri="{FF2B5EF4-FFF2-40B4-BE49-F238E27FC236}">
                <a16:creationId xmlns:a16="http://schemas.microsoft.com/office/drawing/2014/main" id="{B206AAFB-20C2-4FAA-961B-4E8C1882AD4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85258" indent="-30202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08089" indent="-2416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91326" indent="-2416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4561" indent="-2416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57796" indent="-2416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41032" indent="-2416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24267" indent="-2416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07502" indent="-2416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29CFDC07-0E20-4575-AEBD-307E0DCEDCED}" type="slidenum">
              <a:rPr lang="en-US" altLang="en-US"/>
              <a:pPr eaLnBrk="1" hangingPunct="1"/>
              <a:t>7</a:t>
            </a:fld>
            <a:endParaRPr lang="en-US" alt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9617F17-C95C-4D1C-BE67-DCB796E28302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3/27/2022 am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E0F70F8-1A76-4381-98D1-BFEB6634D2D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>
            <a:extLst>
              <a:ext uri="{FF2B5EF4-FFF2-40B4-BE49-F238E27FC236}">
                <a16:creationId xmlns:a16="http://schemas.microsoft.com/office/drawing/2014/main" id="{448B075E-0C4F-44B4-838E-CEBA1CAE982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>
            <a:extLst>
              <a:ext uri="{FF2B5EF4-FFF2-40B4-BE49-F238E27FC236}">
                <a16:creationId xmlns:a16="http://schemas.microsoft.com/office/drawing/2014/main" id="{909AF8C6-9704-4BC3-A395-6F81EF5DBB9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20484" name="Slide Number Placeholder 3">
            <a:extLst>
              <a:ext uri="{FF2B5EF4-FFF2-40B4-BE49-F238E27FC236}">
                <a16:creationId xmlns:a16="http://schemas.microsoft.com/office/drawing/2014/main" id="{44D9EC0F-41C5-4849-9B70-595E5912FD1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85258" indent="-30202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08089" indent="-2416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91326" indent="-2416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4561" indent="-2416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57796" indent="-2416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41032" indent="-2416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24267" indent="-2416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07502" indent="-2416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AEBFA122-5950-4121-BB9A-97D7E9B7C972}" type="slidenum">
              <a:rPr lang="en-US" altLang="en-US"/>
              <a:pPr eaLnBrk="1" hangingPunct="1"/>
              <a:t>8</a:t>
            </a:fld>
            <a:endParaRPr lang="en-US" alt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2E404D6-33A6-4825-981A-16A10E111521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3/27/2022 am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46D677E-2738-46C1-B968-71798080948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>
            <a:extLst>
              <a:ext uri="{FF2B5EF4-FFF2-40B4-BE49-F238E27FC236}">
                <a16:creationId xmlns:a16="http://schemas.microsoft.com/office/drawing/2014/main" id="{E3D4B1EE-FFA0-41B5-A40E-AFB70310CB9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>
            <a:extLst>
              <a:ext uri="{FF2B5EF4-FFF2-40B4-BE49-F238E27FC236}">
                <a16:creationId xmlns:a16="http://schemas.microsoft.com/office/drawing/2014/main" id="{331A35F0-F01D-4C03-8E63-0F054FF1849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21508" name="Slide Number Placeholder 3">
            <a:extLst>
              <a:ext uri="{FF2B5EF4-FFF2-40B4-BE49-F238E27FC236}">
                <a16:creationId xmlns:a16="http://schemas.microsoft.com/office/drawing/2014/main" id="{2EE378D8-5954-4BE8-9872-B1D0CD248AD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85258" indent="-30202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08089" indent="-2416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91326" indent="-2416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4561" indent="-24161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57796" indent="-2416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41032" indent="-2416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24267" indent="-2416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07502" indent="-24161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4764FEEC-34B3-41AD-B263-2E53AF8DB6F6}" type="slidenum">
              <a:rPr lang="en-US" altLang="en-US"/>
              <a:pPr eaLnBrk="1" hangingPunct="1"/>
              <a:t>9</a:t>
            </a:fld>
            <a:endParaRPr lang="en-US" alt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DC16943-DB7D-4A5C-B532-82EFE7401FE5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3/27/2022 am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A2CABA-FFBC-455E-BD4D-7F6935BACCA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D199DA1-61F2-4B30-8067-EFAA26759219}" type="datetimeFigureOut">
              <a:rPr lang="en-US" smtClean="0"/>
              <a:t>3/26/2022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9152CAA6-E8E4-4A14-A2A7-9AA29125B0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6317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D199DA1-61F2-4B30-8067-EFAA26759219}" type="datetimeFigureOut">
              <a:rPr lang="en-US" smtClean="0"/>
              <a:t>3/26/2022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52CAA6-E8E4-4A14-A2A7-9AA29125B0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620155"/>
      </p:ext>
    </p:extLst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D199DA1-61F2-4B30-8067-EFAA26759219}" type="datetimeFigureOut">
              <a:rPr lang="en-US" smtClean="0"/>
              <a:t>3/26/2022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52CAA6-E8E4-4A14-A2A7-9AA29125B0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533476"/>
      </p:ext>
    </p:extLst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D199DA1-61F2-4B30-8067-EFAA26759219}" type="datetimeFigureOut">
              <a:rPr lang="en-US" smtClean="0"/>
              <a:t>3/26/2022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52CAA6-E8E4-4A14-A2A7-9AA29125B0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017988"/>
      </p:ext>
    </p:extLst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D199DA1-61F2-4B30-8067-EFAA26759219}" type="datetimeFigureOut">
              <a:rPr lang="en-US" smtClean="0"/>
              <a:t>3/26/2022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9152CAA6-E8E4-4A14-A2A7-9AA29125B0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3168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D199DA1-61F2-4B30-8067-EFAA26759219}" type="datetimeFigureOut">
              <a:rPr lang="en-US" smtClean="0"/>
              <a:t>3/26/2022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52CAA6-E8E4-4A14-A2A7-9AA29125B0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410132"/>
      </p:ext>
    </p:extLst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D199DA1-61F2-4B30-8067-EFAA26759219}" type="datetimeFigureOut">
              <a:rPr lang="en-US" smtClean="0"/>
              <a:t>3/26/2022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52CAA6-E8E4-4A14-A2A7-9AA29125B0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912540"/>
      </p:ext>
    </p:extLst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D199DA1-61F2-4B30-8067-EFAA26759219}" type="datetimeFigureOut">
              <a:rPr lang="en-US" smtClean="0"/>
              <a:t>3/26/2022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52CAA6-E8E4-4A14-A2A7-9AA29125B0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201001"/>
      </p:ext>
    </p:extLst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D199DA1-61F2-4B30-8067-EFAA26759219}" type="datetimeFigureOut">
              <a:rPr lang="en-US" smtClean="0"/>
              <a:t>3/26/2022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52CAA6-E8E4-4A14-A2A7-9AA29125B0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558241"/>
      </p:ext>
    </p:extLst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D199DA1-61F2-4B30-8067-EFAA26759219}" type="datetimeFigureOut">
              <a:rPr lang="en-US" smtClean="0"/>
              <a:t>3/26/2022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52CAA6-E8E4-4A14-A2A7-9AA29125B0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52059"/>
      </p:ext>
    </p:extLst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D199DA1-61F2-4B30-8067-EFAA26759219}" type="datetimeFigureOut">
              <a:rPr lang="en-US" smtClean="0"/>
              <a:t>3/26/2022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9152CAA6-E8E4-4A14-A2A7-9AA29125B0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216963"/>
      </p:ext>
    </p:extLst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D199DA1-61F2-4B30-8067-EFAA26759219}" type="datetimeFigureOut">
              <a:rPr lang="en-US" smtClean="0"/>
              <a:t>3/26/2022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9152CAA6-E8E4-4A14-A2A7-9AA29125B0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123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slow">
    <p:fade thruBlk="1"/>
  </p:transition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1" fontAlgn="base" hangingPunct="1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1" fontAlgn="base" hangingPunct="1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1" fontAlgn="base" hangingPunct="1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5F66584D-7828-456F-856B-5DA46F0121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382000" cy="1538883"/>
          </a:xfrm>
        </p:spPr>
        <p:txBody>
          <a:bodyPr>
            <a:spAutoFit/>
          </a:bodyPr>
          <a:lstStyle/>
          <a:p>
            <a:r>
              <a:rPr lang="en-US" altLang="en-US" sz="2800" dirty="0">
                <a:solidFill>
                  <a:schemeClr val="tx1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Fellowship can be broken. Revelation 2:5</a:t>
            </a:r>
          </a:p>
          <a:p>
            <a:r>
              <a:rPr lang="en-US" altLang="en-US" sz="2800" dirty="0">
                <a:solidFill>
                  <a:schemeClr val="tx1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Unity can be disrupted. 1 Corinthians 11:18</a:t>
            </a:r>
          </a:p>
          <a:p>
            <a:r>
              <a:rPr lang="en-US" altLang="en-US" sz="2800" dirty="0">
                <a:solidFill>
                  <a:schemeClr val="tx1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Usefulness can cease. Revelation 3:16</a:t>
            </a:r>
          </a:p>
        </p:txBody>
      </p:sp>
      <p:sp>
        <p:nvSpPr>
          <p:cNvPr id="2050" name="Title 1">
            <a:extLst>
              <a:ext uri="{FF2B5EF4-FFF2-40B4-BE49-F238E27FC236}">
                <a16:creationId xmlns:a16="http://schemas.microsoft.com/office/drawing/2014/main" id="{E8DD57BD-742B-4150-91D5-A5306C7306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48038" y="1340696"/>
            <a:ext cx="6457361" cy="1800493"/>
          </a:xfrm>
          <a:solidFill>
            <a:schemeClr val="bg1">
              <a:alpha val="50000"/>
            </a:schemeClr>
          </a:solidFill>
        </p:spPr>
        <p:txBody>
          <a:bodyPr wrap="square">
            <a:spAutoFit/>
          </a:bodyPr>
          <a:lstStyle/>
          <a:p>
            <a:r>
              <a:rPr lang="en-US" altLang="en-US" sz="4800" b="1" dirty="0">
                <a:solidFill>
                  <a:srgbClr val="C00000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What</a:t>
            </a:r>
            <a:r>
              <a:rPr lang="en-US" altLang="en-US" sz="6000" b="1" dirty="0">
                <a:solidFill>
                  <a:srgbClr val="C00000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 </a:t>
            </a:r>
            <a:r>
              <a:rPr lang="en-US" altLang="en-US" sz="5400" b="1" dirty="0">
                <a:solidFill>
                  <a:srgbClr val="C00000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CAN</a:t>
            </a:r>
            <a:r>
              <a:rPr lang="en-US" altLang="en-US" sz="6000" b="1" dirty="0">
                <a:solidFill>
                  <a:srgbClr val="C00000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 </a:t>
            </a:r>
            <a:r>
              <a:rPr lang="en-US" altLang="en-US" sz="4800" b="1" dirty="0">
                <a:solidFill>
                  <a:srgbClr val="C00000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Destroy A Local Church?</a:t>
            </a:r>
            <a:endParaRPr lang="en-US" altLang="en-US" sz="4800" dirty="0">
              <a:solidFill>
                <a:srgbClr val="C00000"/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4">
            <a:extLst>
              <a:ext uri="{FF2B5EF4-FFF2-40B4-BE49-F238E27FC236}">
                <a16:creationId xmlns:a16="http://schemas.microsoft.com/office/drawing/2014/main" id="{A33FCD54-DB96-43C8-BFE2-07960873BE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8539" y="210592"/>
            <a:ext cx="5684363" cy="1615827"/>
          </a:xfrm>
        </p:spPr>
        <p:txBody>
          <a:bodyPr wrap="square">
            <a:spAutoFit/>
          </a:bodyPr>
          <a:lstStyle/>
          <a:p>
            <a:r>
              <a:rPr lang="en-US" altLang="en-US" sz="4800" b="1" dirty="0">
                <a:solidFill>
                  <a:srgbClr val="FF0000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Our Purpose Is To </a:t>
            </a:r>
            <a:br>
              <a:rPr lang="en-US" altLang="en-US" sz="4800" b="1" dirty="0">
                <a:solidFill>
                  <a:srgbClr val="FF0000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</a:br>
            <a:r>
              <a:rPr lang="en-US" altLang="en-US" sz="4800" b="1" dirty="0">
                <a:solidFill>
                  <a:srgbClr val="FF0000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Survive And Thrive</a:t>
            </a:r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F9A71D31-5408-4D7A-8204-7818B5188503}"/>
              </a:ext>
            </a:extLst>
          </p:cNvPr>
          <p:cNvSpPr>
            <a:spLocks noGrp="1" noChangeArrowheads="1"/>
          </p:cNvSpPr>
          <p:nvPr>
            <p:ph sz="quarter" idx="1"/>
          </p:nvPr>
        </p:nvSpPr>
        <p:spPr>
          <a:xfrm>
            <a:off x="457200" y="2362200"/>
            <a:ext cx="8305800" cy="2731517"/>
          </a:xfrm>
        </p:spPr>
        <p:txBody>
          <a:bodyPr>
            <a:spAutoFit/>
          </a:bodyPr>
          <a:lstStyle/>
          <a:p>
            <a:pPr hangingPunct="0">
              <a:spcBef>
                <a:spcPts val="300"/>
              </a:spcBef>
            </a:pPr>
            <a:r>
              <a:rPr lang="en-US" altLang="en-US" sz="4400" dirty="0">
                <a:latin typeface="Leelawadee" panose="020B0502040204020203" pitchFamily="34" charset="-34"/>
                <a:cs typeface="Leelawadee" panose="020B0502040204020203" pitchFamily="34" charset="-34"/>
              </a:rPr>
              <a:t>With Christ’s approval …</a:t>
            </a:r>
          </a:p>
          <a:p>
            <a:pPr lvl="1" hangingPunct="0">
              <a:spcBef>
                <a:spcPts val="300"/>
              </a:spcBef>
            </a:pPr>
            <a:r>
              <a:rPr lang="en-US" altLang="en-US" sz="4000" dirty="0">
                <a:latin typeface="Leelawadee" panose="020B0502040204020203" pitchFamily="34" charset="-34"/>
                <a:cs typeface="Leelawadee" panose="020B0502040204020203" pitchFamily="34" charset="-34"/>
              </a:rPr>
              <a:t>Sound in doctrine.</a:t>
            </a:r>
            <a:endParaRPr lang="en-US" altLang="en-US" sz="1000" dirty="0">
              <a:latin typeface="Leelawadee" panose="020B0502040204020203" pitchFamily="34" charset="-34"/>
              <a:cs typeface="Leelawadee" panose="020B0502040204020203" pitchFamily="34" charset="-34"/>
            </a:endParaRPr>
          </a:p>
          <a:p>
            <a:pPr lvl="1" hangingPunct="0">
              <a:spcBef>
                <a:spcPts val="300"/>
              </a:spcBef>
            </a:pPr>
            <a:r>
              <a:rPr lang="en-US" altLang="en-US" sz="4000" dirty="0">
                <a:latin typeface="Leelawadee" panose="020B0502040204020203" pitchFamily="34" charset="-34"/>
                <a:cs typeface="Leelawadee" panose="020B0502040204020203" pitchFamily="34" charset="-34"/>
              </a:rPr>
              <a:t>Pure in living.</a:t>
            </a:r>
            <a:endParaRPr lang="en-US" altLang="en-US" sz="1000" dirty="0">
              <a:latin typeface="Leelawadee" panose="020B0502040204020203" pitchFamily="34" charset="-34"/>
              <a:cs typeface="Leelawadee" panose="020B0502040204020203" pitchFamily="34" charset="-34"/>
            </a:endParaRPr>
          </a:p>
          <a:p>
            <a:pPr lvl="1" hangingPunct="0">
              <a:spcBef>
                <a:spcPts val="300"/>
              </a:spcBef>
            </a:pPr>
            <a:r>
              <a:rPr lang="en-US" altLang="en-US" sz="4000" dirty="0">
                <a:latin typeface="Leelawadee" panose="020B0502040204020203" pitchFamily="34" charset="-34"/>
                <a:cs typeface="Leelawadee" panose="020B0502040204020203" pitchFamily="34" charset="-34"/>
              </a:rPr>
              <a:t>Diligent in service.</a:t>
            </a:r>
          </a:p>
        </p:txBody>
      </p:sp>
      <p:sp>
        <p:nvSpPr>
          <p:cNvPr id="11268" name="Slide Number Placeholder 3">
            <a:extLst>
              <a:ext uri="{FF2B5EF4-FFF2-40B4-BE49-F238E27FC236}">
                <a16:creationId xmlns:a16="http://schemas.microsoft.com/office/drawing/2014/main" id="{D38D552C-932C-4567-9560-204694068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E63FE357-B8F1-4C64-AE1F-F4BA195C1307}" type="slidenum">
              <a:rPr lang="en-US" altLang="en-US">
                <a:solidFill>
                  <a:srgbClr val="540000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pPr eaLnBrk="1" hangingPunct="1"/>
              <a:t>10</a:t>
            </a:fld>
            <a:endParaRPr lang="en-US" altLang="en-US">
              <a:solidFill>
                <a:srgbClr val="540000"/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1000"/>
                                        <p:tgtEl>
                                          <p:spTgt spid="20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1000"/>
                                        <p:tgtEl>
                                          <p:spTgt spid="20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1000"/>
                                        <p:tgtEl>
                                          <p:spTgt spid="20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>
            <a:extLst>
              <a:ext uri="{FF2B5EF4-FFF2-40B4-BE49-F238E27FC236}">
                <a16:creationId xmlns:a16="http://schemas.microsoft.com/office/drawing/2014/main" id="{595BAB20-BC68-4904-82CB-6813EEDAC7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07006" y="663585"/>
            <a:ext cx="7772400" cy="754053"/>
          </a:xfrm>
        </p:spPr>
        <p:txBody>
          <a:bodyPr>
            <a:spAutoFit/>
          </a:bodyPr>
          <a:lstStyle/>
          <a:p>
            <a:r>
              <a:rPr lang="en-US" altLang="en-US" b="1" dirty="0">
                <a:solidFill>
                  <a:srgbClr val="FF0000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Allowing Divisions Over People</a:t>
            </a:r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C34CF8EE-2C2B-4643-BF5F-7E083B555F78}"/>
              </a:ext>
            </a:extLst>
          </p:cNvPr>
          <p:cNvSpPr>
            <a:spLocks noGrp="1" noChangeArrowheads="1"/>
          </p:cNvSpPr>
          <p:nvPr>
            <p:ph sz="quarter" idx="1"/>
          </p:nvPr>
        </p:nvSpPr>
        <p:spPr>
          <a:xfrm>
            <a:off x="146050" y="1698395"/>
            <a:ext cx="8851900" cy="4857740"/>
          </a:xfrm>
        </p:spPr>
        <p:txBody>
          <a:bodyPr wrap="square">
            <a:spAutoFit/>
          </a:bodyPr>
          <a:lstStyle/>
          <a:p>
            <a:r>
              <a:rPr lang="en-US" altLang="en-US" sz="3200" dirty="0">
                <a:highlight>
                  <a:srgbClr val="FFFF00"/>
                </a:highlight>
                <a:latin typeface="Leelawadee" panose="020B0502040204020203" pitchFamily="34" charset="-34"/>
                <a:cs typeface="Leelawadee" panose="020B0502040204020203" pitchFamily="34" charset="-34"/>
              </a:rPr>
              <a:t>Carnality that disrupts harmony and dishonors Christ.</a:t>
            </a:r>
            <a:br>
              <a:rPr lang="en-US" altLang="en-US" sz="3200" dirty="0">
                <a:latin typeface="Leelawadee" panose="020B0502040204020203" pitchFamily="34" charset="-34"/>
                <a:cs typeface="Leelawadee" panose="020B0502040204020203" pitchFamily="34" charset="-34"/>
              </a:rPr>
            </a:br>
            <a:r>
              <a:rPr lang="en-US" altLang="en-US" sz="3200" dirty="0">
                <a:latin typeface="Leelawadee" panose="020B0502040204020203" pitchFamily="34" charset="-34"/>
                <a:cs typeface="Leelawadee" panose="020B0502040204020203" pitchFamily="34" charset="-34"/>
              </a:rPr>
              <a:t>1 Corinthians 1:10-13; 3:1-3</a:t>
            </a:r>
          </a:p>
          <a:p>
            <a:r>
              <a:rPr lang="en-US" altLang="en-US" sz="3200" dirty="0">
                <a:latin typeface="Leelawadee" panose="020B0502040204020203" pitchFamily="34" charset="-34"/>
                <a:cs typeface="Leelawadee" panose="020B0502040204020203" pitchFamily="34" charset="-34"/>
              </a:rPr>
              <a:t>Various forms:</a:t>
            </a:r>
          </a:p>
          <a:p>
            <a:pPr lvl="1"/>
            <a:r>
              <a:rPr lang="en-US" altLang="en-US" sz="3200" dirty="0">
                <a:latin typeface="Leelawadee" panose="020B0502040204020203" pitchFamily="34" charset="-34"/>
                <a:cs typeface="Leelawadee" panose="020B0502040204020203" pitchFamily="34" charset="-34"/>
              </a:rPr>
              <a:t>Over preachers (1 Corinthians 3:4-7)</a:t>
            </a:r>
          </a:p>
          <a:p>
            <a:pPr lvl="1"/>
            <a:r>
              <a:rPr lang="en-US" altLang="en-US" sz="3200" dirty="0">
                <a:latin typeface="Leelawadee" panose="020B0502040204020203" pitchFamily="34" charset="-34"/>
                <a:cs typeface="Leelawadee" panose="020B0502040204020203" pitchFamily="34" charset="-34"/>
              </a:rPr>
              <a:t>Over and among elders (1 Timothy 5:19)</a:t>
            </a:r>
          </a:p>
          <a:p>
            <a:pPr lvl="1"/>
            <a:r>
              <a:rPr lang="en-US" altLang="en-US" sz="3200" dirty="0">
                <a:latin typeface="Leelawadee" panose="020B0502040204020203" pitchFamily="34" charset="-34"/>
                <a:cs typeface="Leelawadee" panose="020B0502040204020203" pitchFamily="34" charset="-34"/>
              </a:rPr>
              <a:t>Over family (1 Timothy 5:21)</a:t>
            </a:r>
          </a:p>
          <a:p>
            <a:pPr lvl="1"/>
            <a:r>
              <a:rPr lang="en-US" altLang="en-US" sz="3200" dirty="0">
                <a:latin typeface="Leelawadee" panose="020B0502040204020203" pitchFamily="34" charset="-34"/>
                <a:cs typeface="Leelawadee" panose="020B0502040204020203" pitchFamily="34" charset="-34"/>
              </a:rPr>
              <a:t>A “Diotrephes” (3 John 9-10)</a:t>
            </a:r>
          </a:p>
          <a:p>
            <a:pPr lvl="1"/>
            <a:r>
              <a:rPr lang="en-US" altLang="en-US" sz="3200" dirty="0">
                <a:latin typeface="Leelawadee" panose="020B0502040204020203" pitchFamily="34" charset="-34"/>
                <a:cs typeface="Leelawadee" panose="020B0502040204020203" pitchFamily="34" charset="-34"/>
              </a:rPr>
              <a:t>“Personality conflicts” (NOTE: John 13:34-35)</a:t>
            </a:r>
          </a:p>
        </p:txBody>
      </p:sp>
      <p:sp>
        <p:nvSpPr>
          <p:cNvPr id="3076" name="Slide Number Placeholder 3">
            <a:extLst>
              <a:ext uri="{FF2B5EF4-FFF2-40B4-BE49-F238E27FC236}">
                <a16:creationId xmlns:a16="http://schemas.microsoft.com/office/drawing/2014/main" id="{69FA57C1-E144-4361-A8DD-520E7B402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FAA06CDF-6F27-4B8D-9A97-77DFA3AC7A32}" type="slidenum">
              <a:rPr lang="en-US" altLang="en-US">
                <a:solidFill>
                  <a:srgbClr val="540000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pPr eaLnBrk="1" hangingPunct="1"/>
              <a:t>2</a:t>
            </a:fld>
            <a:endParaRPr lang="en-US" altLang="en-US">
              <a:solidFill>
                <a:srgbClr val="540000"/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1000"/>
                                        <p:tgtEl>
                                          <p:spTgt spid="20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1000"/>
                                        <p:tgtEl>
                                          <p:spTgt spid="20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1000"/>
                                        <p:tgtEl>
                                          <p:spTgt spid="20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6" dur="1000"/>
                                        <p:tgtEl>
                                          <p:spTgt spid="20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1000"/>
                                        <p:tgtEl>
                                          <p:spTgt spid="20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1000"/>
                                        <p:tgtEl>
                                          <p:spTgt spid="205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>
            <a:extLst>
              <a:ext uri="{FF2B5EF4-FFF2-40B4-BE49-F238E27FC236}">
                <a16:creationId xmlns:a16="http://schemas.microsoft.com/office/drawing/2014/main" id="{21BE8AC3-9753-4A7F-9ABA-35244B094F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97581" y="663585"/>
            <a:ext cx="7772400" cy="754053"/>
          </a:xfrm>
        </p:spPr>
        <p:txBody>
          <a:bodyPr>
            <a:spAutoFit/>
          </a:bodyPr>
          <a:lstStyle/>
          <a:p>
            <a:r>
              <a:rPr lang="en-US" altLang="en-US" b="1" dirty="0">
                <a:solidFill>
                  <a:srgbClr val="FF0000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False Doctrines </a:t>
            </a:r>
            <a:r>
              <a:rPr lang="en-US" altLang="en-US" sz="3600" b="1" dirty="0">
                <a:solidFill>
                  <a:srgbClr val="FF0000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(Colossians 2:8)</a:t>
            </a:r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75328093-0A24-4FB5-8240-A7F478D93F21}"/>
              </a:ext>
            </a:extLst>
          </p:cNvPr>
          <p:cNvSpPr>
            <a:spLocks noGrp="1" noChangeArrowheads="1"/>
          </p:cNvSpPr>
          <p:nvPr>
            <p:ph sz="quarter" idx="1"/>
          </p:nvPr>
        </p:nvSpPr>
        <p:spPr>
          <a:xfrm>
            <a:off x="457200" y="2133600"/>
            <a:ext cx="8229600" cy="3570208"/>
          </a:xfrm>
        </p:spPr>
        <p:txBody>
          <a:bodyPr>
            <a:spAutoFit/>
          </a:bodyPr>
          <a:lstStyle/>
          <a:p>
            <a:pPr hangingPunct="0"/>
            <a:r>
              <a:rPr lang="en-US" altLang="en-US" sz="3600" dirty="0">
                <a:latin typeface="Leelawadee" panose="020B0502040204020203" pitchFamily="34" charset="-34"/>
                <a:cs typeface="Leelawadee" panose="020B0502040204020203" pitchFamily="34" charset="-34"/>
              </a:rPr>
              <a:t>Removes us from God’s grace. Galatians 1:6-9 (2:5)</a:t>
            </a:r>
          </a:p>
          <a:p>
            <a:pPr hangingPunct="0"/>
            <a:r>
              <a:rPr lang="en-US" altLang="en-US" sz="3600" dirty="0">
                <a:latin typeface="Leelawadee" panose="020B0502040204020203" pitchFamily="34" charset="-34"/>
                <a:cs typeface="Leelawadee" panose="020B0502040204020203" pitchFamily="34" charset="-34"/>
              </a:rPr>
              <a:t>Corrupts. 2 Corinthians 11:2-4</a:t>
            </a:r>
            <a:br>
              <a:rPr lang="en-US" altLang="en-US" sz="3600" dirty="0">
                <a:latin typeface="Leelawadee" panose="020B0502040204020203" pitchFamily="34" charset="-34"/>
                <a:cs typeface="Leelawadee" panose="020B0502040204020203" pitchFamily="34" charset="-34"/>
              </a:rPr>
            </a:br>
            <a:r>
              <a:rPr lang="en-US" altLang="en-US" sz="3600" dirty="0">
                <a:latin typeface="Leelawadee" panose="020B0502040204020203" pitchFamily="34" charset="-34"/>
                <a:cs typeface="Leelawadee" panose="020B0502040204020203" pitchFamily="34" charset="-34"/>
              </a:rPr>
              <a:t>(2 Timothy 2:16-18)</a:t>
            </a:r>
          </a:p>
          <a:p>
            <a:r>
              <a:rPr lang="en-US" altLang="en-US" sz="3600" dirty="0">
                <a:highlight>
                  <a:srgbClr val="FFFF00"/>
                </a:highlight>
                <a:latin typeface="Leelawadee" panose="020B0502040204020203" pitchFamily="34" charset="-34"/>
                <a:cs typeface="Leelawadee" panose="020B0502040204020203" pitchFamily="34" charset="-34"/>
              </a:rPr>
              <a:t>Unless we guard against error we will succumb to it.</a:t>
            </a:r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1702E101-B27E-43BE-8DE2-8FD1BD28D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4C43AE8-398D-4AF4-914E-6F21A46CE629}" type="slidenum">
              <a:rPr lang="en-US" altLang="en-US">
                <a:solidFill>
                  <a:srgbClr val="540000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pPr eaLnBrk="1" hangingPunct="1"/>
              <a:t>3</a:t>
            </a:fld>
            <a:endParaRPr lang="en-US" altLang="en-US">
              <a:solidFill>
                <a:srgbClr val="540000"/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1000"/>
                                        <p:tgtEl>
                                          <p:spTgt spid="20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1000"/>
                                        <p:tgtEl>
                                          <p:spTgt spid="20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>
            <a:extLst>
              <a:ext uri="{FF2B5EF4-FFF2-40B4-BE49-F238E27FC236}">
                <a16:creationId xmlns:a16="http://schemas.microsoft.com/office/drawing/2014/main" id="{C0CA55B2-D61D-4168-BAB2-45E049138D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07008" y="663585"/>
            <a:ext cx="7772400" cy="754053"/>
          </a:xfrm>
        </p:spPr>
        <p:txBody>
          <a:bodyPr>
            <a:spAutoFit/>
          </a:bodyPr>
          <a:lstStyle/>
          <a:p>
            <a:r>
              <a:rPr lang="en-US" altLang="en-US" b="1" dirty="0">
                <a:solidFill>
                  <a:srgbClr val="FF0000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Binding Personal Consciences</a:t>
            </a:r>
            <a:endParaRPr lang="en-US" altLang="en-US" sz="3600" b="1" dirty="0">
              <a:solidFill>
                <a:srgbClr val="FF0000"/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E8649E7E-053A-4F29-AC71-4E2346361122}"/>
              </a:ext>
            </a:extLst>
          </p:cNvPr>
          <p:cNvSpPr>
            <a:spLocks noGrp="1" noChangeArrowheads="1"/>
          </p:cNvSpPr>
          <p:nvPr>
            <p:ph sz="quarter" idx="1"/>
          </p:nvPr>
        </p:nvSpPr>
        <p:spPr>
          <a:xfrm>
            <a:off x="457200" y="1643406"/>
            <a:ext cx="8229600" cy="4211409"/>
          </a:xfrm>
        </p:spPr>
        <p:txBody>
          <a:bodyPr>
            <a:spAutoFit/>
          </a:bodyPr>
          <a:lstStyle/>
          <a:p>
            <a:pPr hangingPunct="0"/>
            <a:r>
              <a:rPr lang="en-US" altLang="en-US" sz="3200" dirty="0">
                <a:latin typeface="Leelawadee" panose="020B0502040204020203" pitchFamily="34" charset="-34"/>
                <a:cs typeface="Leelawadee" panose="020B0502040204020203" pitchFamily="34" charset="-34"/>
              </a:rPr>
              <a:t>Binding </a:t>
            </a:r>
            <a:r>
              <a:rPr lang="en-US" altLang="en-US" sz="3200" dirty="0">
                <a:highlight>
                  <a:srgbClr val="FFFF00"/>
                </a:highlight>
                <a:latin typeface="Leelawadee" panose="020B0502040204020203" pitchFamily="34" charset="-34"/>
                <a:cs typeface="Leelawadee" panose="020B0502040204020203" pitchFamily="34" charset="-34"/>
              </a:rPr>
              <a:t>morally </a:t>
            </a:r>
            <a:r>
              <a:rPr lang="en-US" altLang="en-US" sz="3200" u="sng" dirty="0">
                <a:highlight>
                  <a:srgbClr val="FFFF00"/>
                </a:highlight>
                <a:latin typeface="Leelawadee" panose="020B0502040204020203" pitchFamily="34" charset="-34"/>
                <a:cs typeface="Leelawadee" panose="020B0502040204020203" pitchFamily="34" charset="-34"/>
              </a:rPr>
              <a:t>indifferent</a:t>
            </a:r>
            <a:r>
              <a:rPr lang="en-US" altLang="en-US" sz="3200" dirty="0">
                <a:latin typeface="Leelawadee" panose="020B0502040204020203" pitchFamily="34" charset="-34"/>
                <a:cs typeface="Leelawadee" panose="020B0502040204020203" pitchFamily="34" charset="-34"/>
              </a:rPr>
              <a:t> issues splinters and fractures churches. Romans 14:13; 15:7</a:t>
            </a:r>
          </a:p>
          <a:p>
            <a:pPr hangingPunct="0"/>
            <a:r>
              <a:rPr lang="en-US" altLang="en-US" sz="3200" dirty="0">
                <a:latin typeface="Leelawadee" panose="020B0502040204020203" pitchFamily="34" charset="-34"/>
                <a:cs typeface="Leelawadee" panose="020B0502040204020203" pitchFamily="34" charset="-34"/>
              </a:rPr>
              <a:t>Use your liberty without condemning, causing stumbling, or violating your conscience</a:t>
            </a:r>
          </a:p>
          <a:p>
            <a:pPr lvl="1" hangingPunct="0"/>
            <a:r>
              <a:rPr lang="en-US" altLang="en-US" sz="3200" dirty="0">
                <a:latin typeface="Leelawadee" panose="020B0502040204020203" pitchFamily="34" charset="-34"/>
                <a:cs typeface="Leelawadee" panose="020B0502040204020203" pitchFamily="34" charset="-34"/>
              </a:rPr>
              <a:t>Follow peace and edify each other (Romans 14:1-6, 10, 13-14, 19, 21-23)</a:t>
            </a:r>
          </a:p>
          <a:p>
            <a:pPr lvl="1" hangingPunct="0"/>
            <a:r>
              <a:rPr lang="en-US" altLang="en-US" sz="3200" dirty="0">
                <a:latin typeface="Leelawadee" panose="020B0502040204020203" pitchFamily="34" charset="-34"/>
                <a:cs typeface="Leelawadee" panose="020B0502040204020203" pitchFamily="34" charset="-34"/>
              </a:rPr>
              <a:t>Avoid foolish disputes. 2 Timothy 2:23</a:t>
            </a:r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E5FD254A-E791-4A84-B91C-F3046DF65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AFD70917-93EE-4DEC-9D44-C8978DE92C12}" type="slidenum">
              <a:rPr lang="en-US" altLang="en-US">
                <a:solidFill>
                  <a:srgbClr val="540000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pPr eaLnBrk="1" hangingPunct="1"/>
              <a:t>4</a:t>
            </a:fld>
            <a:endParaRPr lang="en-US" altLang="en-US">
              <a:solidFill>
                <a:srgbClr val="540000"/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1000"/>
                                        <p:tgtEl>
                                          <p:spTgt spid="20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1000"/>
                                        <p:tgtEl>
                                          <p:spTgt spid="20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1000"/>
                                        <p:tgtEl>
                                          <p:spTgt spid="20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>
            <a:extLst>
              <a:ext uri="{FF2B5EF4-FFF2-40B4-BE49-F238E27FC236}">
                <a16:creationId xmlns:a16="http://schemas.microsoft.com/office/drawing/2014/main" id="{7C686A18-956E-4637-A70C-3159F5180B4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97579" y="663585"/>
            <a:ext cx="7772400" cy="754053"/>
          </a:xfrm>
        </p:spPr>
        <p:txBody>
          <a:bodyPr>
            <a:spAutoFit/>
          </a:bodyPr>
          <a:lstStyle/>
          <a:p>
            <a:r>
              <a:rPr lang="en-US" altLang="en-US" b="1" dirty="0">
                <a:solidFill>
                  <a:srgbClr val="FF0000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An Unfaithful Eldership</a:t>
            </a:r>
            <a:endParaRPr lang="en-US" altLang="en-US" sz="3600" b="1" dirty="0">
              <a:solidFill>
                <a:srgbClr val="FF0000"/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B3592220-5301-4911-A26D-AB734324F683}"/>
              </a:ext>
            </a:extLst>
          </p:cNvPr>
          <p:cNvSpPr>
            <a:spLocks noGrp="1" noChangeArrowheads="1"/>
          </p:cNvSpPr>
          <p:nvPr>
            <p:ph sz="quarter" idx="1"/>
          </p:nvPr>
        </p:nvSpPr>
        <p:spPr>
          <a:xfrm>
            <a:off x="362930" y="1721959"/>
            <a:ext cx="8458200" cy="3693319"/>
          </a:xfrm>
        </p:spPr>
        <p:txBody>
          <a:bodyPr>
            <a:spAutoFit/>
          </a:bodyPr>
          <a:lstStyle/>
          <a:p>
            <a:pPr hangingPunct="0"/>
            <a:r>
              <a:rPr lang="en-US" altLang="en-US" sz="3200" dirty="0">
                <a:latin typeface="Leelawadee" panose="020B0502040204020203" pitchFamily="34" charset="-34"/>
                <a:cs typeface="Leelawadee" panose="020B0502040204020203" pitchFamily="34" charset="-34"/>
              </a:rPr>
              <a:t>By not guarding themselves or not feeding the church, it is exposed to destruction. </a:t>
            </a:r>
            <a:br>
              <a:rPr lang="en-US" altLang="en-US" sz="3200" dirty="0">
                <a:latin typeface="Leelawadee" panose="020B0502040204020203" pitchFamily="34" charset="-34"/>
                <a:cs typeface="Leelawadee" panose="020B0502040204020203" pitchFamily="34" charset="-34"/>
              </a:rPr>
            </a:br>
            <a:r>
              <a:rPr lang="en-US" altLang="en-US" sz="3200" i="1" dirty="0">
                <a:highlight>
                  <a:srgbClr val="FFFF00"/>
                </a:highlight>
                <a:latin typeface="Leelawadee" panose="020B0502040204020203" pitchFamily="34" charset="-34"/>
                <a:cs typeface="Leelawadee" panose="020B0502040204020203" pitchFamily="34" charset="-34"/>
              </a:rPr>
              <a:t>“Take heed unto yourselves, and to all the flock …”</a:t>
            </a:r>
            <a:r>
              <a:rPr lang="en-US" altLang="en-US" sz="3200" dirty="0">
                <a:latin typeface="Leelawadee" panose="020B0502040204020203" pitchFamily="34" charset="-34"/>
                <a:cs typeface="Leelawadee" panose="020B0502040204020203" pitchFamily="34" charset="-34"/>
              </a:rPr>
              <a:t> Acts 20:28-30; cf. Hebrews13:17;</a:t>
            </a:r>
            <a:br>
              <a:rPr lang="en-US" altLang="en-US" sz="3200" dirty="0">
                <a:latin typeface="Leelawadee" panose="020B0502040204020203" pitchFamily="34" charset="-34"/>
                <a:cs typeface="Leelawadee" panose="020B0502040204020203" pitchFamily="34" charset="-34"/>
              </a:rPr>
            </a:br>
            <a:r>
              <a:rPr lang="en-US" altLang="en-US" sz="3200" dirty="0">
                <a:latin typeface="Leelawadee" panose="020B0502040204020203" pitchFamily="34" charset="-34"/>
                <a:cs typeface="Leelawadee" panose="020B0502040204020203" pitchFamily="34" charset="-34"/>
              </a:rPr>
              <a:t>1 Thessalonians 5:12ff</a:t>
            </a:r>
          </a:p>
          <a:p>
            <a:pPr hangingPunct="0"/>
            <a:r>
              <a:rPr lang="en-US" altLang="en-US" sz="3200" dirty="0">
                <a:latin typeface="Leelawadee" panose="020B0502040204020203" pitchFamily="34" charset="-34"/>
                <a:cs typeface="Leelawadee" panose="020B0502040204020203" pitchFamily="34" charset="-34"/>
              </a:rPr>
              <a:t>Pure motives must be kept. 1 Peter 5:2-3</a:t>
            </a:r>
          </a:p>
          <a:p>
            <a:pPr hangingPunct="0"/>
            <a:r>
              <a:rPr lang="en-US" altLang="en-US" sz="3200" dirty="0">
                <a:latin typeface="Leelawadee" panose="020B0502040204020203" pitchFamily="34" charset="-34"/>
                <a:cs typeface="Leelawadee" panose="020B0502040204020203" pitchFamily="34" charset="-34"/>
              </a:rPr>
              <a:t>Follow no man into sin!</a:t>
            </a:r>
          </a:p>
        </p:txBody>
      </p:sp>
      <p:sp>
        <p:nvSpPr>
          <p:cNvPr id="6148" name="Slide Number Placeholder 3">
            <a:extLst>
              <a:ext uri="{FF2B5EF4-FFF2-40B4-BE49-F238E27FC236}">
                <a16:creationId xmlns:a16="http://schemas.microsoft.com/office/drawing/2014/main" id="{1A7438AE-3279-4041-B66D-44BD05CD1A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CCB675C5-EFB9-45A3-AC9D-B900E4E3AF40}" type="slidenum">
              <a:rPr lang="en-US" altLang="en-US">
                <a:solidFill>
                  <a:srgbClr val="540000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pPr eaLnBrk="1" hangingPunct="1"/>
              <a:t>5</a:t>
            </a:fld>
            <a:endParaRPr lang="en-US" altLang="en-US">
              <a:solidFill>
                <a:srgbClr val="540000"/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1000"/>
                                        <p:tgtEl>
                                          <p:spTgt spid="20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1000"/>
                                        <p:tgtEl>
                                          <p:spTgt spid="20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>
            <a:extLst>
              <a:ext uri="{FF2B5EF4-FFF2-40B4-BE49-F238E27FC236}">
                <a16:creationId xmlns:a16="http://schemas.microsoft.com/office/drawing/2014/main" id="{41D02232-60BE-4C1A-80FB-ACD7E4B9CA6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97581" y="663585"/>
            <a:ext cx="7772400" cy="754053"/>
          </a:xfrm>
        </p:spPr>
        <p:txBody>
          <a:bodyPr>
            <a:spAutoFit/>
          </a:bodyPr>
          <a:lstStyle/>
          <a:p>
            <a:r>
              <a:rPr lang="en-US" altLang="en-US" b="1" dirty="0">
                <a:solidFill>
                  <a:srgbClr val="FF0000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Hypocrisy</a:t>
            </a:r>
            <a:endParaRPr lang="en-US" altLang="en-US" sz="3600" b="1" dirty="0">
              <a:solidFill>
                <a:srgbClr val="FF0000"/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474CB4A6-87B9-487C-9BF2-09D0F122316D}"/>
              </a:ext>
            </a:extLst>
          </p:cNvPr>
          <p:cNvSpPr>
            <a:spLocks noGrp="1" noChangeArrowheads="1"/>
          </p:cNvSpPr>
          <p:nvPr>
            <p:ph sz="quarter" idx="1"/>
          </p:nvPr>
        </p:nvSpPr>
        <p:spPr>
          <a:xfrm>
            <a:off x="457200" y="1681900"/>
            <a:ext cx="8229600" cy="3693319"/>
          </a:xfrm>
        </p:spPr>
        <p:txBody>
          <a:bodyPr>
            <a:spAutoFit/>
          </a:bodyPr>
          <a:lstStyle/>
          <a:p>
            <a:pPr hangingPunct="0"/>
            <a:r>
              <a:rPr lang="en-US" altLang="en-US" sz="3200" dirty="0">
                <a:latin typeface="Leelawadee" panose="020B0502040204020203" pitchFamily="34" charset="-34"/>
                <a:cs typeface="Leelawadee" panose="020B0502040204020203" pitchFamily="34" charset="-34"/>
              </a:rPr>
              <a:t>Hinders conversions, dishonors God, and makes our message vain. Romans 2:17-25; James 3:16</a:t>
            </a:r>
          </a:p>
          <a:p>
            <a:pPr hangingPunct="0"/>
            <a:r>
              <a:rPr lang="en-US" altLang="en-US" sz="3200" dirty="0">
                <a:latin typeface="Leelawadee" panose="020B0502040204020203" pitchFamily="34" charset="-34"/>
                <a:cs typeface="Leelawadee" panose="020B0502040204020203" pitchFamily="34" charset="-34"/>
              </a:rPr>
              <a:t>Churches have influence.</a:t>
            </a:r>
            <a:br>
              <a:rPr lang="en-US" altLang="en-US" sz="3200" dirty="0">
                <a:latin typeface="Leelawadee" panose="020B0502040204020203" pitchFamily="34" charset="-34"/>
                <a:cs typeface="Leelawadee" panose="020B0502040204020203" pitchFamily="34" charset="-34"/>
              </a:rPr>
            </a:br>
            <a:r>
              <a:rPr lang="en-US" altLang="en-US" sz="3200" dirty="0">
                <a:latin typeface="Leelawadee" panose="020B0502040204020203" pitchFamily="34" charset="-34"/>
                <a:cs typeface="Leelawadee" panose="020B0502040204020203" pitchFamily="34" charset="-34"/>
              </a:rPr>
              <a:t>1 Thessalonians 1:7-10</a:t>
            </a:r>
          </a:p>
          <a:p>
            <a:pPr hangingPunct="0"/>
            <a:r>
              <a:rPr lang="en-US" altLang="en-US" sz="3200" dirty="0">
                <a:latin typeface="Leelawadee" panose="020B0502040204020203" pitchFamily="34" charset="-34"/>
                <a:cs typeface="Leelawadee" panose="020B0502040204020203" pitchFamily="34" charset="-34"/>
              </a:rPr>
              <a:t>Our name and our influence must be true. </a:t>
            </a:r>
            <a:br>
              <a:rPr lang="en-US" altLang="en-US" sz="3200" dirty="0">
                <a:latin typeface="Leelawadee" panose="020B0502040204020203" pitchFamily="34" charset="-34"/>
                <a:cs typeface="Leelawadee" panose="020B0502040204020203" pitchFamily="34" charset="-34"/>
              </a:rPr>
            </a:br>
            <a:r>
              <a:rPr lang="en-US" altLang="en-US" sz="3200" dirty="0">
                <a:latin typeface="Leelawadee" panose="020B0502040204020203" pitchFamily="34" charset="-34"/>
                <a:cs typeface="Leelawadee" panose="020B0502040204020203" pitchFamily="34" charset="-34"/>
              </a:rPr>
              <a:t>Revelation 3:1</a:t>
            </a:r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46853587-C3B0-43E0-8E15-BCB91C291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4B815D90-D635-4E97-9135-A5102D13C79A}" type="slidenum">
              <a:rPr lang="en-US" altLang="en-US">
                <a:solidFill>
                  <a:srgbClr val="540000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pPr eaLnBrk="1" hangingPunct="1"/>
              <a:t>6</a:t>
            </a:fld>
            <a:endParaRPr lang="en-US" altLang="en-US">
              <a:solidFill>
                <a:srgbClr val="540000"/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1000"/>
                                        <p:tgtEl>
                                          <p:spTgt spid="20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1000"/>
                                        <p:tgtEl>
                                          <p:spTgt spid="20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>
            <a:extLst>
              <a:ext uri="{FF2B5EF4-FFF2-40B4-BE49-F238E27FC236}">
                <a16:creationId xmlns:a16="http://schemas.microsoft.com/office/drawing/2014/main" id="{EAC86F1D-3464-468A-9D61-3944FBDCAB9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97584" y="663585"/>
            <a:ext cx="7772400" cy="754053"/>
          </a:xfrm>
        </p:spPr>
        <p:txBody>
          <a:bodyPr>
            <a:spAutoFit/>
          </a:bodyPr>
          <a:lstStyle/>
          <a:p>
            <a:r>
              <a:rPr lang="en-US" altLang="en-US" b="1" dirty="0">
                <a:solidFill>
                  <a:srgbClr val="FF0000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The Infiltration Of The World</a:t>
            </a:r>
            <a:endParaRPr lang="en-US" altLang="en-US" sz="3600" b="1" dirty="0">
              <a:solidFill>
                <a:srgbClr val="FF0000"/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3654A974-72CD-44DF-8129-276DEB9C683F}"/>
              </a:ext>
            </a:extLst>
          </p:cNvPr>
          <p:cNvSpPr>
            <a:spLocks noGrp="1" noChangeArrowheads="1"/>
          </p:cNvSpPr>
          <p:nvPr>
            <p:ph sz="quarter" idx="1"/>
          </p:nvPr>
        </p:nvSpPr>
        <p:spPr>
          <a:xfrm>
            <a:off x="457200" y="1512213"/>
            <a:ext cx="8305800" cy="3693319"/>
          </a:xfrm>
        </p:spPr>
        <p:txBody>
          <a:bodyPr>
            <a:spAutoFit/>
          </a:bodyPr>
          <a:lstStyle/>
          <a:p>
            <a:pPr hangingPunct="0"/>
            <a:r>
              <a:rPr lang="en-US" altLang="en-US" sz="3200" dirty="0">
                <a:highlight>
                  <a:srgbClr val="FFFF00"/>
                </a:highlight>
                <a:latin typeface="Leelawadee" panose="020B0502040204020203" pitchFamily="34" charset="-34"/>
                <a:cs typeface="Leelawadee" panose="020B0502040204020203" pitchFamily="34" charset="-34"/>
              </a:rPr>
              <a:t>Sin, left to itself, permeates and defiles.</a:t>
            </a:r>
            <a:br>
              <a:rPr lang="en-US" altLang="en-US" sz="3200" dirty="0">
                <a:latin typeface="Leelawadee" panose="020B0502040204020203" pitchFamily="34" charset="-34"/>
                <a:cs typeface="Leelawadee" panose="020B0502040204020203" pitchFamily="34" charset="-34"/>
              </a:rPr>
            </a:br>
            <a:r>
              <a:rPr lang="en-US" altLang="en-US" sz="3200" dirty="0">
                <a:latin typeface="Leelawadee" panose="020B0502040204020203" pitchFamily="34" charset="-34"/>
                <a:cs typeface="Leelawadee" panose="020B0502040204020203" pitchFamily="34" charset="-34"/>
              </a:rPr>
              <a:t>1 Corinthians 5:1-2, 6-8; Ephesians 4-5; </a:t>
            </a:r>
            <a:br>
              <a:rPr lang="en-US" altLang="en-US" sz="3200" dirty="0">
                <a:latin typeface="Leelawadee" panose="020B0502040204020203" pitchFamily="34" charset="-34"/>
                <a:cs typeface="Leelawadee" panose="020B0502040204020203" pitchFamily="34" charset="-34"/>
              </a:rPr>
            </a:br>
            <a:r>
              <a:rPr lang="en-US" altLang="en-US" sz="3200" dirty="0">
                <a:latin typeface="Leelawadee" panose="020B0502040204020203" pitchFamily="34" charset="-34"/>
                <a:cs typeface="Leelawadee" panose="020B0502040204020203" pitchFamily="34" charset="-34"/>
              </a:rPr>
              <a:t>2 Thessalonians 3:6ff</a:t>
            </a:r>
          </a:p>
          <a:p>
            <a:pPr hangingPunct="0"/>
            <a:r>
              <a:rPr lang="en-US" altLang="en-US" sz="3200" dirty="0">
                <a:latin typeface="Leelawadee" panose="020B0502040204020203" pitchFamily="34" charset="-34"/>
                <a:cs typeface="Leelawadee" panose="020B0502040204020203" pitchFamily="34" charset="-34"/>
              </a:rPr>
              <a:t>Issue of the heart! Proverbs 4:23;</a:t>
            </a:r>
            <a:br>
              <a:rPr lang="en-US" altLang="en-US" sz="3200" dirty="0">
                <a:latin typeface="Leelawadee" panose="020B0502040204020203" pitchFamily="34" charset="-34"/>
                <a:cs typeface="Leelawadee" panose="020B0502040204020203" pitchFamily="34" charset="-34"/>
              </a:rPr>
            </a:br>
            <a:r>
              <a:rPr lang="en-US" altLang="en-US" sz="3200" dirty="0">
                <a:latin typeface="Leelawadee" panose="020B0502040204020203" pitchFamily="34" charset="-34"/>
                <a:cs typeface="Leelawadee" panose="020B0502040204020203" pitchFamily="34" charset="-34"/>
              </a:rPr>
              <a:t>1 John 2:15-16 (cf. Matthew 6:24)</a:t>
            </a:r>
          </a:p>
          <a:p>
            <a:pPr hangingPunct="0"/>
            <a:r>
              <a:rPr lang="en-US" altLang="en-US" sz="3200" dirty="0">
                <a:latin typeface="Leelawadee" panose="020B0502040204020203" pitchFamily="34" charset="-34"/>
                <a:cs typeface="Leelawadee" panose="020B0502040204020203" pitchFamily="34" charset="-34"/>
              </a:rPr>
              <a:t>Come out, cleanse ourselves, and perfect holiness. 2 Corinthians 6:17-7:1</a:t>
            </a:r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B2A4BCD3-E84A-42A5-A3A7-DB67B38C9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DAA3BD5E-5C79-4BD4-A533-4C3D405A8DBC}" type="slidenum">
              <a:rPr lang="en-US" altLang="en-US">
                <a:solidFill>
                  <a:srgbClr val="540000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pPr eaLnBrk="1" hangingPunct="1"/>
              <a:t>7</a:t>
            </a:fld>
            <a:endParaRPr lang="en-US" altLang="en-US">
              <a:solidFill>
                <a:srgbClr val="540000"/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1000"/>
                                        <p:tgtEl>
                                          <p:spTgt spid="20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1000"/>
                                        <p:tgtEl>
                                          <p:spTgt spid="20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>
            <a:extLst>
              <a:ext uri="{FF2B5EF4-FFF2-40B4-BE49-F238E27FC236}">
                <a16:creationId xmlns:a16="http://schemas.microsoft.com/office/drawing/2014/main" id="{F7068ADA-9558-408B-9123-A458EF121A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834063"/>
            <a:ext cx="9144000" cy="723275"/>
          </a:xfrm>
        </p:spPr>
        <p:txBody>
          <a:bodyPr>
            <a:spAutoFit/>
          </a:bodyPr>
          <a:lstStyle/>
          <a:p>
            <a:r>
              <a:rPr lang="en-US" altLang="en-US" sz="3800" b="1" dirty="0">
                <a:solidFill>
                  <a:srgbClr val="FF0000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Weariness With Whole Counsel Of God</a:t>
            </a:r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96F899B8-709E-477C-8A2C-1744C08B9BAB}"/>
              </a:ext>
            </a:extLst>
          </p:cNvPr>
          <p:cNvSpPr>
            <a:spLocks noGrp="1" noChangeArrowheads="1"/>
          </p:cNvSpPr>
          <p:nvPr>
            <p:ph sz="quarter" idx="1"/>
          </p:nvPr>
        </p:nvSpPr>
        <p:spPr>
          <a:xfrm>
            <a:off x="457200" y="1776167"/>
            <a:ext cx="8305800" cy="4237057"/>
          </a:xfrm>
        </p:spPr>
        <p:txBody>
          <a:bodyPr>
            <a:spAutoFit/>
          </a:bodyPr>
          <a:lstStyle/>
          <a:p>
            <a:pPr hangingPunct="0"/>
            <a:r>
              <a:rPr lang="en-US" altLang="en-US" sz="3200" dirty="0">
                <a:latin typeface="Leelawadee" panose="020B0502040204020203" pitchFamily="34" charset="-34"/>
                <a:cs typeface="Leelawadee" panose="020B0502040204020203" pitchFamily="34" charset="-34"/>
              </a:rPr>
              <a:t>We must have God’s word. Acts 20:20, 27</a:t>
            </a:r>
          </a:p>
          <a:p>
            <a:pPr hangingPunct="0"/>
            <a:r>
              <a:rPr lang="en-US" altLang="en-US" sz="3200" dirty="0">
                <a:highlight>
                  <a:srgbClr val="FFFF00"/>
                </a:highlight>
                <a:latin typeface="Leelawadee" panose="020B0502040204020203" pitchFamily="34" charset="-34"/>
                <a:cs typeface="Leelawadee" panose="020B0502040204020203" pitchFamily="34" charset="-34"/>
              </a:rPr>
              <a:t>Weariness means apathy, neglect, distraction, impatience with the truth</a:t>
            </a:r>
            <a:r>
              <a:rPr lang="en-US" altLang="en-US" sz="3200" dirty="0">
                <a:latin typeface="Leelawadee" panose="020B0502040204020203" pitchFamily="34" charset="-34"/>
                <a:cs typeface="Leelawadee" panose="020B0502040204020203" pitchFamily="34" charset="-34"/>
              </a:rPr>
              <a:t>.</a:t>
            </a:r>
          </a:p>
          <a:p>
            <a:pPr lvl="1" hangingPunct="0"/>
            <a:r>
              <a:rPr lang="en-US" altLang="en-US" sz="3200" dirty="0">
                <a:latin typeface="Leelawadee" panose="020B0502040204020203" pitchFamily="34" charset="-34"/>
                <a:cs typeface="Leelawadee" panose="020B0502040204020203" pitchFamily="34" charset="-34"/>
              </a:rPr>
              <a:t>Warnings: cf. Galatians 6:9;</a:t>
            </a:r>
            <a:br>
              <a:rPr lang="en-US" altLang="en-US" sz="3200" dirty="0">
                <a:latin typeface="Leelawadee" panose="020B0502040204020203" pitchFamily="34" charset="-34"/>
                <a:cs typeface="Leelawadee" panose="020B0502040204020203" pitchFamily="34" charset="-34"/>
              </a:rPr>
            </a:br>
            <a:r>
              <a:rPr lang="en-US" altLang="en-US" sz="3200" dirty="0">
                <a:latin typeface="Leelawadee" panose="020B0502040204020203" pitchFamily="34" charset="-34"/>
                <a:cs typeface="Leelawadee" panose="020B0502040204020203" pitchFamily="34" charset="-34"/>
              </a:rPr>
              <a:t>2 Thessalonians 3:13; Hebrews 12:3; Revelation 2:3</a:t>
            </a:r>
          </a:p>
          <a:p>
            <a:pPr hangingPunct="0"/>
            <a:r>
              <a:rPr lang="en-US" altLang="en-US" sz="3200" dirty="0">
                <a:latin typeface="Leelawadee" panose="020B0502040204020203" pitchFamily="34" charset="-34"/>
                <a:cs typeface="Leelawadee" panose="020B0502040204020203" pitchFamily="34" charset="-34"/>
              </a:rPr>
              <a:t>Leads to accommodating selfish interests instead of God’s will. 2 Timothy 4:3-4</a:t>
            </a:r>
          </a:p>
        </p:txBody>
      </p:sp>
      <p:sp>
        <p:nvSpPr>
          <p:cNvPr id="9220" name="Slide Number Placeholder 3">
            <a:extLst>
              <a:ext uri="{FF2B5EF4-FFF2-40B4-BE49-F238E27FC236}">
                <a16:creationId xmlns:a16="http://schemas.microsoft.com/office/drawing/2014/main" id="{58A7E77A-7C02-46BD-B44E-F652B1DFD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7A3CD42-2B10-4C87-A82C-C6577F5DB0EE}" type="slidenum">
              <a:rPr lang="en-US" altLang="en-US">
                <a:solidFill>
                  <a:srgbClr val="540000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pPr eaLnBrk="1" hangingPunct="1"/>
              <a:t>8</a:t>
            </a:fld>
            <a:endParaRPr lang="en-US" altLang="en-US">
              <a:solidFill>
                <a:srgbClr val="540000"/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1000"/>
                                        <p:tgtEl>
                                          <p:spTgt spid="20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1000"/>
                                        <p:tgtEl>
                                          <p:spTgt spid="20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1000"/>
                                        <p:tgtEl>
                                          <p:spTgt spid="20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>
            <a:extLst>
              <a:ext uri="{FF2B5EF4-FFF2-40B4-BE49-F238E27FC236}">
                <a16:creationId xmlns:a16="http://schemas.microsoft.com/office/drawing/2014/main" id="{8C94A658-26A9-4E1A-A378-40C94E8A8C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73380" y="834063"/>
            <a:ext cx="8305800" cy="723275"/>
          </a:xfrm>
        </p:spPr>
        <p:txBody>
          <a:bodyPr wrap="square">
            <a:spAutoFit/>
          </a:bodyPr>
          <a:lstStyle/>
          <a:p>
            <a:r>
              <a:rPr lang="en-US" altLang="en-US" sz="3800" b="1" dirty="0">
                <a:solidFill>
                  <a:srgbClr val="FF0000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Love For Christ Becomes Secondary</a:t>
            </a:r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9B76E90A-D365-43D1-8651-8A631C5898A0}"/>
              </a:ext>
            </a:extLst>
          </p:cNvPr>
          <p:cNvSpPr>
            <a:spLocks noGrp="1" noChangeArrowheads="1"/>
          </p:cNvSpPr>
          <p:nvPr>
            <p:ph sz="quarter" idx="1"/>
          </p:nvPr>
        </p:nvSpPr>
        <p:spPr>
          <a:xfrm>
            <a:off x="146050" y="1717248"/>
            <a:ext cx="8851900" cy="5016758"/>
          </a:xfrm>
        </p:spPr>
        <p:txBody>
          <a:bodyPr wrap="square">
            <a:spAutoFit/>
          </a:bodyPr>
          <a:lstStyle/>
          <a:p>
            <a:pPr hangingPunct="0">
              <a:spcBef>
                <a:spcPts val="0"/>
              </a:spcBef>
            </a:pPr>
            <a:r>
              <a:rPr lang="en-US" altLang="en-US" sz="3200" dirty="0">
                <a:highlight>
                  <a:srgbClr val="FFFF00"/>
                </a:highlight>
                <a:latin typeface="Leelawadee" panose="020B0502040204020203" pitchFamily="34" charset="-34"/>
                <a:cs typeface="Leelawadee" panose="020B0502040204020203" pitchFamily="34" charset="-34"/>
              </a:rPr>
              <a:t>Christ must be first. Matthew 10:37-39</a:t>
            </a:r>
          </a:p>
          <a:p>
            <a:pPr hangingPunct="0">
              <a:spcBef>
                <a:spcPts val="0"/>
              </a:spcBef>
            </a:pPr>
            <a:r>
              <a:rPr lang="en-US" altLang="en-US" sz="3200" i="1" dirty="0">
                <a:latin typeface="Leelawadee" panose="020B0502040204020203" pitchFamily="34" charset="-34"/>
                <a:cs typeface="Leelawadee" panose="020B0502040204020203" pitchFamily="34" charset="-34"/>
              </a:rPr>
              <a:t>“I have this against thee … fallen.”</a:t>
            </a:r>
            <a:br>
              <a:rPr lang="en-US" altLang="en-US" sz="3200" i="1" dirty="0">
                <a:latin typeface="Leelawadee" panose="020B0502040204020203" pitchFamily="34" charset="-34"/>
                <a:cs typeface="Leelawadee" panose="020B0502040204020203" pitchFamily="34" charset="-34"/>
              </a:rPr>
            </a:br>
            <a:r>
              <a:rPr lang="en-US" altLang="en-US" sz="3200" dirty="0">
                <a:latin typeface="Leelawadee" panose="020B0502040204020203" pitchFamily="34" charset="-34"/>
                <a:cs typeface="Leelawadee" panose="020B0502040204020203" pitchFamily="34" charset="-34"/>
              </a:rPr>
              <a:t>Revelation 2:4-5</a:t>
            </a:r>
          </a:p>
          <a:p>
            <a:pPr hangingPunct="0">
              <a:spcBef>
                <a:spcPts val="0"/>
              </a:spcBef>
            </a:pPr>
            <a:r>
              <a:rPr lang="en-US" altLang="en-US" sz="3200" dirty="0">
                <a:latin typeface="Leelawadee" panose="020B0502040204020203" pitchFamily="34" charset="-34"/>
                <a:cs typeface="Leelawadee" panose="020B0502040204020203" pitchFamily="34" charset="-34"/>
              </a:rPr>
              <a:t>Churches are tempted to put other things ahead of Christ:</a:t>
            </a:r>
          </a:p>
          <a:p>
            <a:pPr lvl="1" hangingPunct="0">
              <a:spcBef>
                <a:spcPts val="0"/>
              </a:spcBef>
            </a:pPr>
            <a:r>
              <a:rPr lang="en-US" altLang="en-US" sz="3200" dirty="0">
                <a:latin typeface="Leelawadee" panose="020B0502040204020203" pitchFamily="34" charset="-34"/>
                <a:cs typeface="Leelawadee" panose="020B0502040204020203" pitchFamily="34" charset="-34"/>
              </a:rPr>
              <a:t>Reputation</a:t>
            </a:r>
          </a:p>
          <a:p>
            <a:pPr lvl="1" hangingPunct="0">
              <a:spcBef>
                <a:spcPts val="0"/>
              </a:spcBef>
            </a:pPr>
            <a:r>
              <a:rPr lang="en-US" altLang="en-US" sz="3200" dirty="0">
                <a:latin typeface="Leelawadee" panose="020B0502040204020203" pitchFamily="34" charset="-34"/>
                <a:cs typeface="Leelawadee" panose="020B0502040204020203" pitchFamily="34" charset="-34"/>
              </a:rPr>
              <a:t>The physical complex</a:t>
            </a:r>
          </a:p>
          <a:p>
            <a:pPr lvl="1" hangingPunct="0">
              <a:spcBef>
                <a:spcPts val="0"/>
              </a:spcBef>
            </a:pPr>
            <a:r>
              <a:rPr lang="en-US" altLang="en-US" sz="3200" dirty="0">
                <a:latin typeface="Leelawadee" panose="020B0502040204020203" pitchFamily="34" charset="-34"/>
                <a:cs typeface="Leelawadee" panose="020B0502040204020203" pitchFamily="34" charset="-34"/>
              </a:rPr>
              <a:t>Drawing people at the expense of truth</a:t>
            </a:r>
          </a:p>
          <a:p>
            <a:pPr lvl="1" hangingPunct="0">
              <a:spcBef>
                <a:spcPts val="0"/>
              </a:spcBef>
            </a:pPr>
            <a:r>
              <a:rPr lang="en-US" altLang="en-US" sz="3200" dirty="0">
                <a:latin typeface="Leelawadee" panose="020B0502040204020203" pitchFamily="34" charset="-34"/>
                <a:cs typeface="Leelawadee" panose="020B0502040204020203" pitchFamily="34" charset="-34"/>
              </a:rPr>
              <a:t>Ease and comfort</a:t>
            </a:r>
          </a:p>
          <a:p>
            <a:pPr hangingPunct="0">
              <a:spcBef>
                <a:spcPts val="0"/>
              </a:spcBef>
            </a:pPr>
            <a:r>
              <a:rPr lang="en-US" altLang="en-US" sz="3200" dirty="0">
                <a:latin typeface="Leelawadee" panose="020B0502040204020203" pitchFamily="34" charset="-34"/>
                <a:cs typeface="Leelawadee" panose="020B0502040204020203" pitchFamily="34" charset="-34"/>
              </a:rPr>
              <a:t>Lack of reverence for Christ. Colossians 3:17</a:t>
            </a:r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599579DF-DF70-498D-BAA8-FA78D8204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6FC302F5-D033-48A6-BE01-9CADB2065C14}" type="slidenum">
              <a:rPr lang="en-US" altLang="en-US">
                <a:solidFill>
                  <a:srgbClr val="540000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pPr eaLnBrk="1" hangingPunct="1"/>
              <a:t>9</a:t>
            </a:fld>
            <a:endParaRPr lang="en-US" altLang="en-US">
              <a:solidFill>
                <a:srgbClr val="540000"/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1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1000"/>
                                        <p:tgtEl>
                                          <p:spTgt spid="20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1000"/>
                                        <p:tgtEl>
                                          <p:spTgt spid="20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1000"/>
                                        <p:tgtEl>
                                          <p:spTgt spid="20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1000"/>
                                        <p:tgtEl>
                                          <p:spTgt spid="20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1000"/>
                                        <p:tgtEl>
                                          <p:spTgt spid="20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" dur="1000"/>
                                        <p:tgtEl>
                                          <p:spTgt spid="205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1000"/>
                                        <p:tgtEl>
                                          <p:spTgt spid="205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0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0" id="{E0FC6C04-592A-499C-AE63-280780F21E25}" vid="{8CEEE961-FC67-475F-A135-5958AF2CF48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Theme10</Template>
  <TotalTime>1559</TotalTime>
  <Words>539</Words>
  <Application>Microsoft Office PowerPoint</Application>
  <PresentationFormat>On-screen Show (4:3)</PresentationFormat>
  <Paragraphs>91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Arial</vt:lpstr>
      <vt:lpstr>Calibri</vt:lpstr>
      <vt:lpstr>Franklin Gothic Book</vt:lpstr>
      <vt:lpstr>Leelawadee</vt:lpstr>
      <vt:lpstr>Perpetua</vt:lpstr>
      <vt:lpstr>Tahoma</vt:lpstr>
      <vt:lpstr>Wingdings 2</vt:lpstr>
      <vt:lpstr>Theme10</vt:lpstr>
      <vt:lpstr>What CAN Destroy A Local Church?</vt:lpstr>
      <vt:lpstr>Allowing Divisions Over People</vt:lpstr>
      <vt:lpstr>False Doctrines (Colossians 2:8)</vt:lpstr>
      <vt:lpstr>Binding Personal Consciences</vt:lpstr>
      <vt:lpstr>An Unfaithful Eldership</vt:lpstr>
      <vt:lpstr>Hypocrisy</vt:lpstr>
      <vt:lpstr>The Infiltration Of The World</vt:lpstr>
      <vt:lpstr>Weariness With Whole Counsel Of God</vt:lpstr>
      <vt:lpstr>Love For Christ Becomes Secondary</vt:lpstr>
      <vt:lpstr>Our Purpose Is To  Survive And Thrive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Can Destroy A Local Church</dc:title>
  <dc:creator>Micky Galloway</dc:creator>
  <cp:lastModifiedBy>Richard Lidh</cp:lastModifiedBy>
  <cp:revision>15</cp:revision>
  <cp:lastPrinted>2022-03-27T03:50:25Z</cp:lastPrinted>
  <dcterms:created xsi:type="dcterms:W3CDTF">2022-03-25T18:08:07Z</dcterms:created>
  <dcterms:modified xsi:type="dcterms:W3CDTF">2022-03-27T03:50:42Z</dcterms:modified>
</cp:coreProperties>
</file>